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66"/>
    <a:srgbClr val="009999"/>
    <a:srgbClr val="00CC66"/>
    <a:srgbClr val="FFFFFF"/>
    <a:srgbClr val="006600"/>
    <a:srgbClr val="003300"/>
    <a:srgbClr val="C08500"/>
    <a:srgbClr val="3D615E"/>
    <a:srgbClr val="4A76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D25A9A-4588-F950-15AF-937F795ACB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48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546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379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6687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7522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9078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84517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43765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6633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1476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490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71D1A-1E00-4F00-9601-127C15B7BBB5}" type="datetimeFigureOut">
              <a:rPr lang="x-none" smtClean="0"/>
              <a:t>05.02.2026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E06B0-1090-416B-897D-0C6E44530F4B}" type="slidenum">
              <a:rPr lang="x-none" smtClean="0"/>
              <a:t>‹#›</a:t>
            </a:fld>
            <a:endParaRPr lang="x-none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F4D78A-B50F-94B9-8230-DEB2A9DF2FE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7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32994" y="1940689"/>
            <a:ext cx="85313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sz="2200" dirty="0"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“Аўтаматызацыя гукаў [р], [с], [ш] праз выкарыстанне спецыяльна распрацаваных дапаможнікаў КейсБукаў “Смяшарыкі на гукавой хвалі: аўтаматызацыя гука [р]”, “Гукавая с-лабараторыя Фіксікаў”, “Шумны лес: гукавыя ш-прыгоды Машы і Мядзведзя</a:t>
            </a:r>
            <a:r>
              <a:rPr lang="be-BY" sz="2200" dirty="0">
                <a:solidFill>
                  <a:srgbClr val="0000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ў карэкцыйнай рабоце </a:t>
            </a:r>
            <a:r>
              <a:rPr lang="be-BY" sz="2200" dirty="0"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дзецьмі старэйшага дашкольнага і малодшага школьнага ўзросту з агульным недаразвіццём маўлення”</a:t>
            </a:r>
            <a:endParaRPr lang="ru-RU" sz="22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2994" y="300157"/>
            <a:ext cx="8486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dirty="0">
                <a:solidFill>
                  <a:srgbClr val="00006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Дзяржаўная ўстанова </a:t>
            </a:r>
            <a:r>
              <a:rPr lang="be-BY" dirty="0">
                <a:solidFill>
                  <a:srgbClr val="0000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адукацыі “Крупаўская сярэдняя школа Лідскага раёна”</a:t>
            </a: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54221" y="4374981"/>
            <a:ext cx="48101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dirty="0">
                <a:solidFill>
                  <a:srgbClr val="0000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Вітукевіч Людміла Сямёнаўна,</a:t>
            </a:r>
          </a:p>
          <a:p>
            <a:r>
              <a:rPr lang="be-BY" dirty="0">
                <a:solidFill>
                  <a:srgbClr val="0000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Штэйзель Алена Іосіфаўна,</a:t>
            </a: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be-BY" dirty="0">
                <a:solidFill>
                  <a:srgbClr val="0000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настаўнікі-дэфектолагі</a:t>
            </a:r>
          </a:p>
          <a:p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Дзяржаўнай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установы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адукацыі</a:t>
            </a: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Крупаўская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сярэдняя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школа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Лідскага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раёна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Гродзенская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вобласць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Лідскі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раён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Крупава</a:t>
            </a: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e-BY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тэл. 8 0154 657237,</a:t>
            </a:r>
          </a:p>
          <a:p>
            <a:r>
              <a:rPr lang="en-US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krupovo-sch@edu-lida.gov.by</a:t>
            </a: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18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18" t="-1" r="-967" b="1097"/>
          <a:stretch/>
        </p:blipFill>
        <p:spPr>
          <a:xfrm>
            <a:off x="2747937" y="4112485"/>
            <a:ext cx="3701669" cy="2612165"/>
          </a:xfrm>
          <a:prstGeom prst="round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557" r="1705" b="3211"/>
          <a:stretch/>
        </p:blipFill>
        <p:spPr>
          <a:xfrm>
            <a:off x="5193630" y="1545702"/>
            <a:ext cx="3556230" cy="2775336"/>
          </a:xfrm>
          <a:prstGeom prst="round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3470" r="2252" b="3432"/>
          <a:stretch/>
        </p:blipFill>
        <p:spPr>
          <a:xfrm>
            <a:off x="642457" y="1409790"/>
            <a:ext cx="3322306" cy="2911248"/>
          </a:xfrm>
          <a:prstGeom prst="round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6726" y="209461"/>
            <a:ext cx="84677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КейсБук</a:t>
            </a:r>
            <a:r>
              <a:rPr lang="be-BY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Смяшарыкі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гукавой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хвалі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аўтаматызацыя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гука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[р]”, “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Гукавая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с-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лабараторыя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Фіксікаў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”, “Шумны лес: 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гукавыя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ш-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прыгоды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Машы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Мядзведзя</a:t>
            </a:r>
            <a:r>
              <a:rPr lang="ru-RU" sz="2400" b="1" dirty="0">
                <a:ln w="10160">
                  <a:noFill/>
                  <a:prstDash val="solid"/>
                </a:ln>
                <a:solidFill>
                  <a:srgbClr val="00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41810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495</TotalTime>
  <Words>141</Words>
  <Application>Microsoft Office PowerPoint</Application>
  <PresentationFormat>Экран (4:3)</PresentationFormat>
  <Paragraphs>11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Гродненский областной ЦКРОиР</cp:lastModifiedBy>
  <cp:revision>51</cp:revision>
  <dcterms:created xsi:type="dcterms:W3CDTF">2023-02-11T08:11:06Z</dcterms:created>
  <dcterms:modified xsi:type="dcterms:W3CDTF">2026-02-05T11:40:08Z</dcterms:modified>
</cp:coreProperties>
</file>